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274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85800" y="5098144"/>
            <a:ext cx="6364224" cy="5486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1000"/>
              </a:lnSpc>
            </a:pPr>
            <a:r>
              <a:rPr lang="es-ES_tradnl" sz="1700" dirty="0" smtClean="0">
                <a:solidFill>
                  <a:srgbClr val="26245E"/>
                </a:solidFill>
                <a:latin typeface="Times New Roman"/>
              </a:rPr>
              <a:t>El Programa de Compradores de Vivienda de Texas ofrece a los texanos calificados herramientas financieras y apoyo para ayudarlos a hacer realidad sus sueños de ser propietarios de una vivienda.</a:t>
            </a:r>
          </a:p>
        </p:txBody>
      </p:sp>
      <p:sp>
        <p:nvSpPr>
          <p:cNvPr id="4" name="Rectangle 3"/>
          <p:cNvSpPr/>
          <p:nvPr/>
        </p:nvSpPr>
        <p:spPr>
          <a:xfrm>
            <a:off x="3779520" y="6111240"/>
            <a:ext cx="3081528" cy="1828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s-ES_tradnl" sz="950" b="1" smtClean="0">
                <a:solidFill>
                  <a:srgbClr val="26245E"/>
                </a:solidFill>
                <a:latin typeface="Tahoma"/>
              </a:rPr>
              <a:t>A través de nuestros diversos programas, usted puede recibir:</a:t>
            </a:r>
          </a:p>
        </p:txBody>
      </p:sp>
      <p:sp>
        <p:nvSpPr>
          <p:cNvPr id="5" name="Rectangle 4"/>
          <p:cNvSpPr/>
          <p:nvPr/>
        </p:nvSpPr>
        <p:spPr>
          <a:xfrm>
            <a:off x="4023360" y="6333744"/>
            <a:ext cx="2773680" cy="746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Préstamos </a:t>
            </a: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con tasa de interés baja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Asistencia </a:t>
            </a: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para el pago inicial y/o asistencia con los costos de cierre (hasta el 5 % del monto de la hipoteca)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Certificado de crédito hipotecario (crédito fiscal federal)</a:t>
            </a:r>
          </a:p>
        </p:txBody>
      </p:sp>
      <p:sp>
        <p:nvSpPr>
          <p:cNvPr id="6" name="Rectangle 5"/>
          <p:cNvSpPr/>
          <p:nvPr/>
        </p:nvSpPr>
        <p:spPr>
          <a:xfrm>
            <a:off x="3779520" y="7390356"/>
            <a:ext cx="3209544" cy="7101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Para calificar para el programa de compradores de vivienda de Texas, debe cumplir con los requisitos específicos de elegibilidad del programa, que incluyen límites de ingresos y precio de compra.</a:t>
            </a:r>
            <a:r>
              <a:rPr lang="en-US" sz="900" dirty="0" smtClean="0">
                <a:solidFill>
                  <a:srgbClr val="26245E"/>
                </a:solidFill>
                <a:latin typeface="Segoe UI"/>
              </a:rPr>
              <a:t> </a:t>
            </a:r>
            <a:r>
              <a:rPr lang="es-ES_tradnl" sz="900" dirty="0" smtClean="0">
                <a:solidFill>
                  <a:srgbClr val="26245E"/>
                </a:solidFill>
                <a:latin typeface="Segoe UI"/>
              </a:rPr>
              <a:t>El programa está disponible a través de nuestra red de prestamistas calificados ubicados en todo el estado.</a:t>
            </a:r>
          </a:p>
        </p:txBody>
      </p:sp>
      <p:sp>
        <p:nvSpPr>
          <p:cNvPr id="7" name="Rectangle 6"/>
          <p:cNvSpPr/>
          <p:nvPr/>
        </p:nvSpPr>
        <p:spPr>
          <a:xfrm>
            <a:off x="960120" y="7933364"/>
            <a:ext cx="2148840" cy="356616"/>
          </a:xfrm>
          <a:prstGeom prst="rect">
            <a:avLst/>
          </a:prstGeom>
          <a:solidFill>
            <a:srgbClr val="D2232A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3000"/>
              </a:lnSpc>
            </a:pPr>
            <a:r>
              <a:rPr lang="es-ES_tradnl" sz="900" dirty="0" smtClean="0">
                <a:solidFill>
                  <a:srgbClr val="FFFFFF"/>
                </a:solidFill>
                <a:latin typeface="Segoe UI"/>
              </a:rPr>
              <a:t>Busque prestamistas y obtenga más información en: </a:t>
            </a:r>
            <a:r>
              <a:rPr lang="es-ES_tradnl" sz="900" b="1" dirty="0" smtClean="0">
                <a:solidFill>
                  <a:srgbClr val="FFFFFF"/>
                </a:solidFill>
                <a:latin typeface="Segoe UI"/>
              </a:rPr>
              <a:t>thetexashomebuyerprogram.com</a:t>
            </a:r>
            <a:endParaRPr lang="en-US" sz="950" b="1" dirty="0">
              <a:solidFill>
                <a:srgbClr val="FFFFFF"/>
              </a:solidFill>
              <a:latin typeface="Tahom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9171432"/>
            <a:ext cx="1368552" cy="1188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s-ES_tradnl" sz="700" smtClean="0">
                <a:solidFill>
                  <a:srgbClr val="7F7E88"/>
                </a:solidFill>
                <a:latin typeface="Arial"/>
              </a:rPr>
              <a:t>Programa de Compradores de Vivienda de Texas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6552" y="9305544"/>
            <a:ext cx="229514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s-ES_tradnl" sz="700" smtClean="0">
                <a:solidFill>
                  <a:srgbClr val="7F7E88"/>
                </a:solidFill>
                <a:latin typeface="Arial"/>
              </a:rPr>
              <a:t>Departamento de Vivienda y Asuntos Comunitarios de Texas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36336" y="9296400"/>
            <a:ext cx="1060704" cy="12496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es-ES_tradnl" sz="600" smtClean="0">
                <a:solidFill>
                  <a:srgbClr val="7F7E88"/>
                </a:solidFill>
                <a:latin typeface="Arial"/>
              </a:rPr>
              <a:t>Número de teléfono gratuito: 1-800-792-1119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731264" y="1502664"/>
            <a:ext cx="4309872" cy="3322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es-ES_tradnl" sz="2000" b="1" smtClean="0">
                <a:solidFill>
                  <a:srgbClr val="26245E"/>
                </a:solidFill>
                <a:latin typeface="Georgia"/>
              </a:rPr>
              <a:t>Su vivienda está más cerca de lo que usted cree.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</vt:lpstr>
      <vt:lpstr>Segoe UI</vt:lpstr>
      <vt:lpstr>Tahoma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Coordinator</cp:lastModifiedBy>
  <cp:revision>3</cp:revision>
  <dcterms:modified xsi:type="dcterms:W3CDTF">2021-03-26T18:23:59Z</dcterms:modified>
</cp:coreProperties>
</file>